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jiaOrtiz, Elizabeth" initials="ME" lastIdx="1" clrIdx="0">
    <p:extLst>
      <p:ext uri="{19B8F6BF-5375-455C-9EA6-DF929625EA0E}">
        <p15:presenceInfo xmlns:p15="http://schemas.microsoft.com/office/powerpoint/2012/main" userId="MejiaOrtiz, Elizabe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73FB79"/>
    <a:srgbClr val="76D6FF"/>
    <a:srgbClr val="FF8AD8"/>
    <a:srgbClr val="FF9300"/>
    <a:srgbClr val="E73D21"/>
    <a:srgbClr val="D4CAE8"/>
    <a:srgbClr val="714BBD"/>
    <a:srgbClr val="FFC5EC"/>
    <a:srgbClr val="ADE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04" autoAdjust="0"/>
    <p:restoredTop sz="94656"/>
  </p:normalViewPr>
  <p:slideViewPr>
    <p:cSldViewPr snapToGrid="0" snapToObjects="1">
      <p:cViewPr varScale="1">
        <p:scale>
          <a:sx n="78" d="100"/>
          <a:sy n="78" d="100"/>
        </p:scale>
        <p:origin x="27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E452C-CFEB-407C-84DF-900A571DAE6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67D83-21F9-4B88-9386-2535D2145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9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2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01" indent="0" algn="ctr">
              <a:buNone/>
              <a:defRPr sz="1700"/>
            </a:lvl2pPr>
            <a:lvl3pPr marL="777202" indent="0" algn="ctr">
              <a:buNone/>
              <a:defRPr sz="1530"/>
            </a:lvl3pPr>
            <a:lvl4pPr marL="1165803" indent="0" algn="ctr">
              <a:buNone/>
              <a:defRPr sz="1360"/>
            </a:lvl4pPr>
            <a:lvl5pPr marL="1554404" indent="0" algn="ctr">
              <a:buNone/>
              <a:defRPr sz="1360"/>
            </a:lvl5pPr>
            <a:lvl6pPr marL="1943004" indent="0" algn="ctr">
              <a:buNone/>
              <a:defRPr sz="1360"/>
            </a:lvl6pPr>
            <a:lvl7pPr marL="2331606" indent="0" algn="ctr">
              <a:buNone/>
              <a:defRPr sz="1360"/>
            </a:lvl7pPr>
            <a:lvl8pPr marL="2720207" indent="0" algn="ctr">
              <a:buNone/>
              <a:defRPr sz="1360"/>
            </a:lvl8pPr>
            <a:lvl9pPr marL="3108807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1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5" y="535518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4" y="535518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6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6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02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0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04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004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60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20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80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535520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01" indent="0">
              <a:buNone/>
              <a:defRPr sz="1700" b="1"/>
            </a:lvl2pPr>
            <a:lvl3pPr marL="777202" indent="0">
              <a:buNone/>
              <a:defRPr sz="1530" b="1"/>
            </a:lvl3pPr>
            <a:lvl4pPr marL="1165803" indent="0">
              <a:buNone/>
              <a:defRPr sz="1360" b="1"/>
            </a:lvl4pPr>
            <a:lvl5pPr marL="1554404" indent="0">
              <a:buNone/>
              <a:defRPr sz="1360" b="1"/>
            </a:lvl5pPr>
            <a:lvl6pPr marL="1943004" indent="0">
              <a:buNone/>
              <a:defRPr sz="1360" b="1"/>
            </a:lvl6pPr>
            <a:lvl7pPr marL="2331606" indent="0">
              <a:buNone/>
              <a:defRPr sz="1360" b="1"/>
            </a:lvl7pPr>
            <a:lvl8pPr marL="2720207" indent="0">
              <a:buNone/>
              <a:defRPr sz="1360" b="1"/>
            </a:lvl8pPr>
            <a:lvl9pPr marL="3108807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01" indent="0">
              <a:buNone/>
              <a:defRPr sz="1700" b="1"/>
            </a:lvl2pPr>
            <a:lvl3pPr marL="777202" indent="0">
              <a:buNone/>
              <a:defRPr sz="1530" b="1"/>
            </a:lvl3pPr>
            <a:lvl4pPr marL="1165803" indent="0">
              <a:buNone/>
              <a:defRPr sz="1360" b="1"/>
            </a:lvl4pPr>
            <a:lvl5pPr marL="1554404" indent="0">
              <a:buNone/>
              <a:defRPr sz="1360" b="1"/>
            </a:lvl5pPr>
            <a:lvl6pPr marL="1943004" indent="0">
              <a:buNone/>
              <a:defRPr sz="1360" b="1"/>
            </a:lvl6pPr>
            <a:lvl7pPr marL="2331606" indent="0">
              <a:buNone/>
              <a:defRPr sz="1360" b="1"/>
            </a:lvl7pPr>
            <a:lvl8pPr marL="2720207" indent="0">
              <a:buNone/>
              <a:defRPr sz="1360" b="1"/>
            </a:lvl8pPr>
            <a:lvl9pPr marL="3108807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1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7"/>
            <a:ext cx="3934778" cy="7147982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01" indent="0">
              <a:buNone/>
              <a:defRPr sz="1191"/>
            </a:lvl2pPr>
            <a:lvl3pPr marL="777202" indent="0">
              <a:buNone/>
              <a:defRPr sz="1020"/>
            </a:lvl3pPr>
            <a:lvl4pPr marL="1165803" indent="0">
              <a:buNone/>
              <a:defRPr sz="850"/>
            </a:lvl4pPr>
            <a:lvl5pPr marL="1554404" indent="0">
              <a:buNone/>
              <a:defRPr sz="850"/>
            </a:lvl5pPr>
            <a:lvl6pPr marL="1943004" indent="0">
              <a:buNone/>
              <a:defRPr sz="850"/>
            </a:lvl6pPr>
            <a:lvl7pPr marL="2331606" indent="0">
              <a:buNone/>
              <a:defRPr sz="850"/>
            </a:lvl7pPr>
            <a:lvl8pPr marL="2720207" indent="0">
              <a:buNone/>
              <a:defRPr sz="850"/>
            </a:lvl8pPr>
            <a:lvl9pPr marL="3108807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5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7"/>
            <a:ext cx="3934778" cy="7147982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01" indent="0">
              <a:buNone/>
              <a:defRPr sz="2380"/>
            </a:lvl2pPr>
            <a:lvl3pPr marL="777202" indent="0">
              <a:buNone/>
              <a:defRPr sz="2040"/>
            </a:lvl3pPr>
            <a:lvl4pPr marL="1165803" indent="0">
              <a:buNone/>
              <a:defRPr sz="1700"/>
            </a:lvl4pPr>
            <a:lvl5pPr marL="1554404" indent="0">
              <a:buNone/>
              <a:defRPr sz="1700"/>
            </a:lvl5pPr>
            <a:lvl6pPr marL="1943004" indent="0">
              <a:buNone/>
              <a:defRPr sz="1700"/>
            </a:lvl6pPr>
            <a:lvl7pPr marL="2331606" indent="0">
              <a:buNone/>
              <a:defRPr sz="1700"/>
            </a:lvl7pPr>
            <a:lvl8pPr marL="2720207" indent="0">
              <a:buNone/>
              <a:defRPr sz="1700"/>
            </a:lvl8pPr>
            <a:lvl9pPr marL="3108807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01" indent="0">
              <a:buNone/>
              <a:defRPr sz="1191"/>
            </a:lvl2pPr>
            <a:lvl3pPr marL="777202" indent="0">
              <a:buNone/>
              <a:defRPr sz="1020"/>
            </a:lvl3pPr>
            <a:lvl4pPr marL="1165803" indent="0">
              <a:buNone/>
              <a:defRPr sz="850"/>
            </a:lvl4pPr>
            <a:lvl5pPr marL="1554404" indent="0">
              <a:buNone/>
              <a:defRPr sz="850"/>
            </a:lvl5pPr>
            <a:lvl6pPr marL="1943004" indent="0">
              <a:buNone/>
              <a:defRPr sz="850"/>
            </a:lvl6pPr>
            <a:lvl7pPr marL="2331606" indent="0">
              <a:buNone/>
              <a:defRPr sz="850"/>
            </a:lvl7pPr>
            <a:lvl8pPr marL="2720207" indent="0">
              <a:buNone/>
              <a:defRPr sz="850"/>
            </a:lvl8pPr>
            <a:lvl9pPr marL="3108807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79AD-FE46-C149-A7A5-0BF47FB3C2C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7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0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B79AD-FE46-C149-A7A5-0BF47FB3C2C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FF3C3-DF4C-504E-B7B2-7C45D3692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02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00" indent="-194300" algn="l" defTabSz="777202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01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03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03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04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306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5906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507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109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01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02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03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04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004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606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207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807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microsoft.com/office/2007/relationships/hdphoto" Target="../media/hdphoto2.wdp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microsoft.com/office/2007/relationships/hdphoto" Target="../media/hdphoto2.wdp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 descr="A person wearing a graduation cap and gown&#10;&#10;Description automatically generated">
            <a:extLst>
              <a:ext uri="{FF2B5EF4-FFF2-40B4-BE49-F238E27FC236}">
                <a16:creationId xmlns:a16="http://schemas.microsoft.com/office/drawing/2014/main" id="{4BAE1464-88A5-2C4A-9681-A38B8806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8" y="3110631"/>
            <a:ext cx="2082305" cy="2033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56A8974E-7E06-B546-953D-770E1A2BC341}"/>
              </a:ext>
            </a:extLst>
          </p:cNvPr>
          <p:cNvSpPr/>
          <p:nvPr/>
        </p:nvSpPr>
        <p:spPr>
          <a:xfrm>
            <a:off x="7449225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0B3AC0-FCDD-EB42-874B-9620ABD5B174}"/>
              </a:ext>
            </a:extLst>
          </p:cNvPr>
          <p:cNvSpPr txBox="1"/>
          <p:nvPr/>
        </p:nvSpPr>
        <p:spPr>
          <a:xfrm>
            <a:off x="25005" y="2668535"/>
            <a:ext cx="3546083" cy="46153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AGThatsANoFromMe Medium" panose="02000603000000000000" pitchFamily="2" charset="0"/>
              </a:rPr>
              <a:t>Ms. Reyes</a:t>
            </a:r>
            <a:endParaRPr lang="en-US" sz="2399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AGThatsANoFromMe Medium" panose="02000603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FBB060-A768-8346-AB5D-1412C3E5A86E}"/>
              </a:ext>
            </a:extLst>
          </p:cNvPr>
          <p:cNvSpPr/>
          <p:nvPr/>
        </p:nvSpPr>
        <p:spPr>
          <a:xfrm>
            <a:off x="2975699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149DB6-2CEE-DC4A-BCBD-0FEDC14ECC87}"/>
              </a:ext>
            </a:extLst>
          </p:cNvPr>
          <p:cNvSpPr/>
          <p:nvPr/>
        </p:nvSpPr>
        <p:spPr>
          <a:xfrm>
            <a:off x="3257717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26029E-633F-574F-B1B5-61CB38B1E6C7}"/>
              </a:ext>
            </a:extLst>
          </p:cNvPr>
          <p:cNvSpPr/>
          <p:nvPr/>
        </p:nvSpPr>
        <p:spPr>
          <a:xfrm>
            <a:off x="3536561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C2A94F-8BFF-064A-A5C1-52038D9FD9C2}"/>
              </a:ext>
            </a:extLst>
          </p:cNvPr>
          <p:cNvSpPr/>
          <p:nvPr/>
        </p:nvSpPr>
        <p:spPr>
          <a:xfrm>
            <a:off x="3815403" y="286340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225471-5EF8-664E-8266-87E4FDD9D7EE}"/>
              </a:ext>
            </a:extLst>
          </p:cNvPr>
          <p:cNvSpPr/>
          <p:nvPr/>
        </p:nvSpPr>
        <p:spPr>
          <a:xfrm>
            <a:off x="4094247" y="286340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465F4D-01F8-044B-B772-E5DCB6BE48EC}"/>
              </a:ext>
            </a:extLst>
          </p:cNvPr>
          <p:cNvSpPr/>
          <p:nvPr/>
        </p:nvSpPr>
        <p:spPr>
          <a:xfrm>
            <a:off x="4373090" y="286340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019EFB-B305-734A-A2E7-4E2FCA9942DB}"/>
              </a:ext>
            </a:extLst>
          </p:cNvPr>
          <p:cNvSpPr/>
          <p:nvPr/>
        </p:nvSpPr>
        <p:spPr>
          <a:xfrm>
            <a:off x="4651932" y="286340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EA3CEF-2CF6-7A4C-9DFC-175D10667CE6}"/>
              </a:ext>
            </a:extLst>
          </p:cNvPr>
          <p:cNvSpPr/>
          <p:nvPr/>
        </p:nvSpPr>
        <p:spPr>
          <a:xfrm>
            <a:off x="4933950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61FB9A-833B-6A44-AC3F-6133FA576F5C}"/>
              </a:ext>
            </a:extLst>
          </p:cNvPr>
          <p:cNvSpPr/>
          <p:nvPr/>
        </p:nvSpPr>
        <p:spPr>
          <a:xfrm>
            <a:off x="5211769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0DF74A-6181-5147-8708-F08935A4C356}"/>
              </a:ext>
            </a:extLst>
          </p:cNvPr>
          <p:cNvSpPr/>
          <p:nvPr/>
        </p:nvSpPr>
        <p:spPr>
          <a:xfrm>
            <a:off x="5489586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CECB63-353E-9E4F-9AC0-AA4EDA7FC3F3}"/>
              </a:ext>
            </a:extLst>
          </p:cNvPr>
          <p:cNvSpPr/>
          <p:nvPr/>
        </p:nvSpPr>
        <p:spPr>
          <a:xfrm>
            <a:off x="5770480" y="286340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C2217B-231C-A042-8DC5-051C50DDF643}"/>
              </a:ext>
            </a:extLst>
          </p:cNvPr>
          <p:cNvSpPr/>
          <p:nvPr/>
        </p:nvSpPr>
        <p:spPr>
          <a:xfrm>
            <a:off x="6051373" y="286340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6CDE16-DC76-9446-B091-D38DA2A8BFEB}"/>
              </a:ext>
            </a:extLst>
          </p:cNvPr>
          <p:cNvSpPr/>
          <p:nvPr/>
        </p:nvSpPr>
        <p:spPr>
          <a:xfrm>
            <a:off x="6332265" y="286340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5A3D6B-1A9D-3346-92A2-B9034FE05C2F}"/>
              </a:ext>
            </a:extLst>
          </p:cNvPr>
          <p:cNvSpPr/>
          <p:nvPr/>
        </p:nvSpPr>
        <p:spPr>
          <a:xfrm>
            <a:off x="6613159" y="286340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BEA9D3-5CD1-2B48-B36F-0EC0E744B234}"/>
              </a:ext>
            </a:extLst>
          </p:cNvPr>
          <p:cNvSpPr/>
          <p:nvPr/>
        </p:nvSpPr>
        <p:spPr>
          <a:xfrm>
            <a:off x="6894052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0D7FFF-6E19-6244-8E04-37679B633262}"/>
              </a:ext>
            </a:extLst>
          </p:cNvPr>
          <p:cNvSpPr/>
          <p:nvPr/>
        </p:nvSpPr>
        <p:spPr>
          <a:xfrm>
            <a:off x="7171770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B02C0A-565A-324D-96E2-B845B7C4161E}"/>
              </a:ext>
            </a:extLst>
          </p:cNvPr>
          <p:cNvSpPr/>
          <p:nvPr/>
        </p:nvSpPr>
        <p:spPr>
          <a:xfrm>
            <a:off x="4530372" y="68291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9C4E9B-F80C-054F-BBBB-9AE3E4A4C1E3}"/>
              </a:ext>
            </a:extLst>
          </p:cNvPr>
          <p:cNvSpPr/>
          <p:nvPr/>
        </p:nvSpPr>
        <p:spPr>
          <a:xfrm>
            <a:off x="56848" y="59147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6DD47D-A3CA-AB4E-9F82-D16A24A11DB5}"/>
              </a:ext>
            </a:extLst>
          </p:cNvPr>
          <p:cNvSpPr/>
          <p:nvPr/>
        </p:nvSpPr>
        <p:spPr>
          <a:xfrm>
            <a:off x="338866" y="68291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49495D8-3777-9E42-AE42-DEC81C9C483E}"/>
              </a:ext>
            </a:extLst>
          </p:cNvPr>
          <p:cNvSpPr/>
          <p:nvPr/>
        </p:nvSpPr>
        <p:spPr>
          <a:xfrm>
            <a:off x="617708" y="68291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3E6940-1DEB-4843-8025-7C7069E22F4D}"/>
              </a:ext>
            </a:extLst>
          </p:cNvPr>
          <p:cNvSpPr/>
          <p:nvPr/>
        </p:nvSpPr>
        <p:spPr>
          <a:xfrm>
            <a:off x="896552" y="68291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44B38C8-3D52-8443-BCE9-5673BE5E4A2D}"/>
              </a:ext>
            </a:extLst>
          </p:cNvPr>
          <p:cNvSpPr/>
          <p:nvPr/>
        </p:nvSpPr>
        <p:spPr>
          <a:xfrm>
            <a:off x="1175394" y="68291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A4097FA-8305-C749-A753-5D64272024D3}"/>
              </a:ext>
            </a:extLst>
          </p:cNvPr>
          <p:cNvSpPr/>
          <p:nvPr/>
        </p:nvSpPr>
        <p:spPr>
          <a:xfrm>
            <a:off x="1454238" y="68291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C6BCF23-BA95-0047-BDE4-4EF6FC69E7C7}"/>
              </a:ext>
            </a:extLst>
          </p:cNvPr>
          <p:cNvSpPr/>
          <p:nvPr/>
        </p:nvSpPr>
        <p:spPr>
          <a:xfrm>
            <a:off x="1733081" y="68291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6618CD0-2C0C-994E-89B8-2B16535ED0F2}"/>
              </a:ext>
            </a:extLst>
          </p:cNvPr>
          <p:cNvSpPr/>
          <p:nvPr/>
        </p:nvSpPr>
        <p:spPr>
          <a:xfrm>
            <a:off x="2015099" y="68291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D91E336-1179-A44E-B7DF-A768C1D3F5ED}"/>
              </a:ext>
            </a:extLst>
          </p:cNvPr>
          <p:cNvSpPr/>
          <p:nvPr/>
        </p:nvSpPr>
        <p:spPr>
          <a:xfrm>
            <a:off x="2292916" y="68291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A38B54-A4FD-1A4B-BBE4-906C1B15B65D}"/>
              </a:ext>
            </a:extLst>
          </p:cNvPr>
          <p:cNvSpPr/>
          <p:nvPr/>
        </p:nvSpPr>
        <p:spPr>
          <a:xfrm>
            <a:off x="2570735" y="68291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26ED80-71A8-354C-B1F9-32D05C60D022}"/>
              </a:ext>
            </a:extLst>
          </p:cNvPr>
          <p:cNvSpPr/>
          <p:nvPr/>
        </p:nvSpPr>
        <p:spPr>
          <a:xfrm>
            <a:off x="2851627" y="68291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4EB8CC-CD0F-CC43-A566-15A8818D754C}"/>
              </a:ext>
            </a:extLst>
          </p:cNvPr>
          <p:cNvSpPr/>
          <p:nvPr/>
        </p:nvSpPr>
        <p:spPr>
          <a:xfrm>
            <a:off x="3132521" y="68291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A64AAA-1C5F-B549-9573-A418DACCA712}"/>
              </a:ext>
            </a:extLst>
          </p:cNvPr>
          <p:cNvSpPr/>
          <p:nvPr/>
        </p:nvSpPr>
        <p:spPr>
          <a:xfrm>
            <a:off x="3413414" y="68291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65EF00-75C9-9B40-81B3-6F4E53D29C1D}"/>
              </a:ext>
            </a:extLst>
          </p:cNvPr>
          <p:cNvSpPr/>
          <p:nvPr/>
        </p:nvSpPr>
        <p:spPr>
          <a:xfrm>
            <a:off x="3694306" y="68291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A96270-4D71-F84A-A9F7-39B809C2E543}"/>
              </a:ext>
            </a:extLst>
          </p:cNvPr>
          <p:cNvSpPr/>
          <p:nvPr/>
        </p:nvSpPr>
        <p:spPr>
          <a:xfrm>
            <a:off x="3975200" y="68291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07A25B3-15B5-9E4E-98F9-820BD0A373C5}"/>
              </a:ext>
            </a:extLst>
          </p:cNvPr>
          <p:cNvSpPr/>
          <p:nvPr/>
        </p:nvSpPr>
        <p:spPr>
          <a:xfrm>
            <a:off x="4252917" y="68291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C0C4A6B-4E07-FE47-B214-938B346B3B4B}"/>
              </a:ext>
            </a:extLst>
          </p:cNvPr>
          <p:cNvSpPr/>
          <p:nvPr/>
        </p:nvSpPr>
        <p:spPr>
          <a:xfrm>
            <a:off x="4512710" y="98645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85C050A-31F8-CD45-877D-AB742B3E676B}"/>
              </a:ext>
            </a:extLst>
          </p:cNvPr>
          <p:cNvSpPr/>
          <p:nvPr/>
        </p:nvSpPr>
        <p:spPr>
          <a:xfrm>
            <a:off x="39185" y="9864590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D6D2A7-0AE4-2742-A2A7-B83FEAD96E18}"/>
              </a:ext>
            </a:extLst>
          </p:cNvPr>
          <p:cNvSpPr/>
          <p:nvPr/>
        </p:nvSpPr>
        <p:spPr>
          <a:xfrm>
            <a:off x="321203" y="98645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51635FC-C679-8B4E-9741-7988106ADCAB}"/>
              </a:ext>
            </a:extLst>
          </p:cNvPr>
          <p:cNvSpPr/>
          <p:nvPr/>
        </p:nvSpPr>
        <p:spPr>
          <a:xfrm>
            <a:off x="600046" y="98645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A2EEA61-F341-944F-9FC6-5BD3B1AC6957}"/>
              </a:ext>
            </a:extLst>
          </p:cNvPr>
          <p:cNvSpPr/>
          <p:nvPr/>
        </p:nvSpPr>
        <p:spPr>
          <a:xfrm>
            <a:off x="878888" y="9864590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9E4BA92-D01E-1A47-886C-7B09B0CA9408}"/>
              </a:ext>
            </a:extLst>
          </p:cNvPr>
          <p:cNvSpPr/>
          <p:nvPr/>
        </p:nvSpPr>
        <p:spPr>
          <a:xfrm>
            <a:off x="1157732" y="986459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D566C3D-AD3B-AE48-8356-9A8882D24B0B}"/>
              </a:ext>
            </a:extLst>
          </p:cNvPr>
          <p:cNvSpPr/>
          <p:nvPr/>
        </p:nvSpPr>
        <p:spPr>
          <a:xfrm>
            <a:off x="1436574" y="9864590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444B9F-FFEB-8242-BAC3-4562DF314EDB}"/>
              </a:ext>
            </a:extLst>
          </p:cNvPr>
          <p:cNvSpPr/>
          <p:nvPr/>
        </p:nvSpPr>
        <p:spPr>
          <a:xfrm>
            <a:off x="1715418" y="9864590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7E21889-3550-C640-97C1-97AAE6FCE8ED}"/>
              </a:ext>
            </a:extLst>
          </p:cNvPr>
          <p:cNvSpPr/>
          <p:nvPr/>
        </p:nvSpPr>
        <p:spPr>
          <a:xfrm>
            <a:off x="1997436" y="9864590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6B32104-3EE7-B64B-93A7-79C3296EC76D}"/>
              </a:ext>
            </a:extLst>
          </p:cNvPr>
          <p:cNvSpPr/>
          <p:nvPr/>
        </p:nvSpPr>
        <p:spPr>
          <a:xfrm>
            <a:off x="2275253" y="98645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DE6B5A3-2442-1543-A7BB-F79958956EAB}"/>
              </a:ext>
            </a:extLst>
          </p:cNvPr>
          <p:cNvSpPr/>
          <p:nvPr/>
        </p:nvSpPr>
        <p:spPr>
          <a:xfrm>
            <a:off x="2553072" y="98645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12D3FC6-7F80-E94F-A64E-18F5F92CDB99}"/>
              </a:ext>
            </a:extLst>
          </p:cNvPr>
          <p:cNvSpPr/>
          <p:nvPr/>
        </p:nvSpPr>
        <p:spPr>
          <a:xfrm>
            <a:off x="2833965" y="9864590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BC5FE5F-C426-C74B-BD31-8B33514937E0}"/>
              </a:ext>
            </a:extLst>
          </p:cNvPr>
          <p:cNvSpPr/>
          <p:nvPr/>
        </p:nvSpPr>
        <p:spPr>
          <a:xfrm>
            <a:off x="3114857" y="986459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B014E80-A3E6-BD43-BAD0-4EB6206D9498}"/>
              </a:ext>
            </a:extLst>
          </p:cNvPr>
          <p:cNvSpPr/>
          <p:nvPr/>
        </p:nvSpPr>
        <p:spPr>
          <a:xfrm>
            <a:off x="3395751" y="9864590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0573F8-2485-0149-B89F-35D6702F9494}"/>
              </a:ext>
            </a:extLst>
          </p:cNvPr>
          <p:cNvSpPr/>
          <p:nvPr/>
        </p:nvSpPr>
        <p:spPr>
          <a:xfrm>
            <a:off x="3676644" y="9864590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6D3FFC9-139B-9D4B-87E3-93A453F5C68B}"/>
              </a:ext>
            </a:extLst>
          </p:cNvPr>
          <p:cNvSpPr/>
          <p:nvPr/>
        </p:nvSpPr>
        <p:spPr>
          <a:xfrm>
            <a:off x="3957536" y="9864590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F63AD0D-C3B1-CC4D-A9DD-C9A8AA8704BB}"/>
              </a:ext>
            </a:extLst>
          </p:cNvPr>
          <p:cNvSpPr/>
          <p:nvPr/>
        </p:nvSpPr>
        <p:spPr>
          <a:xfrm>
            <a:off x="4235255" y="98645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621AA9-1C97-E34F-BA86-B1510316D060}"/>
              </a:ext>
            </a:extLst>
          </p:cNvPr>
          <p:cNvSpPr txBox="1"/>
          <p:nvPr/>
        </p:nvSpPr>
        <p:spPr>
          <a:xfrm>
            <a:off x="560360" y="8701410"/>
            <a:ext cx="1609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714-480-4100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68E8F7-575B-0740-8F9E-7F6B7BCC5A2F}"/>
              </a:ext>
            </a:extLst>
          </p:cNvPr>
          <p:cNvSpPr txBox="1"/>
          <p:nvPr/>
        </p:nvSpPr>
        <p:spPr>
          <a:xfrm>
            <a:off x="961185" y="7770581"/>
            <a:ext cx="282337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Contact Me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9C24468-76C1-7E4F-952E-3838B121C98B}"/>
              </a:ext>
            </a:extLst>
          </p:cNvPr>
          <p:cNvSpPr txBox="1"/>
          <p:nvPr/>
        </p:nvSpPr>
        <p:spPr>
          <a:xfrm>
            <a:off x="305518" y="8112711"/>
            <a:ext cx="43872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I welcome and value parent involvement throughout the year. I would love to hear from you, and you are welcome to contact me with any questions, comments, or concerns you may have.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25D80A-95A0-524E-B4DA-0C762F393F35}"/>
              </a:ext>
            </a:extLst>
          </p:cNvPr>
          <p:cNvSpPr txBox="1"/>
          <p:nvPr/>
        </p:nvSpPr>
        <p:spPr>
          <a:xfrm>
            <a:off x="2296050" y="3751128"/>
            <a:ext cx="277296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dirty="0">
                <a:latin typeface="Century Gothic"/>
              </a:rPr>
              <a:t>I attended Santa Ana schools form preschool through community college. I graduated from Century High School, then went on to  Santa Ana College. After two years, I transferred to University of California, IRVINE where I received my bachelor's in Psychological Science. School was not always my favorite, but as I grew older, I realized how different my life could be if I got an education. This motivated me to further my education. Now, I am working on my Master's  in School Counseling at Concordia University  in Irvine.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788960B-5182-444F-9200-2ED70A3A6705}"/>
              </a:ext>
            </a:extLst>
          </p:cNvPr>
          <p:cNvSpPr txBox="1"/>
          <p:nvPr/>
        </p:nvSpPr>
        <p:spPr>
          <a:xfrm>
            <a:off x="2153862" y="3468366"/>
            <a:ext cx="305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okies Party" panose="02000600000000000000" pitchFamily="50" charset="0"/>
                <a:ea typeface="BabblingElizabeth Medium" panose="02000603000000000000" pitchFamily="2" charset="0"/>
              </a:rPr>
              <a:t>My Education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BBF744F-C2AD-1A48-989C-7765899DA78E}"/>
              </a:ext>
            </a:extLst>
          </p:cNvPr>
          <p:cNvSpPr txBox="1"/>
          <p:nvPr/>
        </p:nvSpPr>
        <p:spPr>
          <a:xfrm>
            <a:off x="5150328" y="7710783"/>
            <a:ext cx="243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okies Party" panose="02000600000000000000" pitchFamily="50" charset="0"/>
                <a:ea typeface="BabblingElizabeth Medium" panose="02000603000000000000" pitchFamily="2" charset="0"/>
              </a:rPr>
              <a:t>My Favorites</a:t>
            </a:r>
          </a:p>
        </p:txBody>
      </p:sp>
      <p:pic>
        <p:nvPicPr>
          <p:cNvPr id="86" name="Graphic 85" descr="OpenEnvelope">
            <a:extLst>
              <a:ext uri="{FF2B5EF4-FFF2-40B4-BE49-F238E27FC236}">
                <a16:creationId xmlns:a16="http://schemas.microsoft.com/office/drawing/2014/main" id="{71CF96DC-FAD5-7A4E-88E6-3EBFCBD0B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124" y="9090805"/>
            <a:ext cx="349381" cy="349381"/>
          </a:xfrm>
          <a:prstGeom prst="rect">
            <a:avLst/>
          </a:prstGeom>
        </p:spPr>
      </p:pic>
      <p:pic>
        <p:nvPicPr>
          <p:cNvPr id="89" name="Graphic 88" descr="Computer">
            <a:extLst>
              <a:ext uri="{FF2B5EF4-FFF2-40B4-BE49-F238E27FC236}">
                <a16:creationId xmlns:a16="http://schemas.microsoft.com/office/drawing/2014/main" id="{8C3C99D7-5B87-4D49-B4A6-E7B9924F7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8487" y="8665803"/>
            <a:ext cx="513052" cy="513052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816F21E-9853-9B4A-8589-0EE8C54E1902}"/>
              </a:ext>
            </a:extLst>
          </p:cNvPr>
          <p:cNvSpPr txBox="1"/>
          <p:nvPr/>
        </p:nvSpPr>
        <p:spPr>
          <a:xfrm>
            <a:off x="3028629" y="8754544"/>
            <a:ext cx="1481622" cy="36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99" dirty="0">
                <a:latin typeface="Century Gothic" panose="020B0502020202020204" pitchFamily="34" charset="0"/>
              </a:rPr>
              <a:t>https://www.sausd.us/domain/222</a:t>
            </a:r>
          </a:p>
        </p:txBody>
      </p:sp>
      <p:pic>
        <p:nvPicPr>
          <p:cNvPr id="92" name="Graphic 91" descr="Receiver">
            <a:extLst>
              <a:ext uri="{FF2B5EF4-FFF2-40B4-BE49-F238E27FC236}">
                <a16:creationId xmlns:a16="http://schemas.microsoft.com/office/drawing/2014/main" id="{23B8F471-BDFF-0D48-9D33-6B2932200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781" y="8673135"/>
            <a:ext cx="365086" cy="365086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DEDB398D-7294-B749-96C5-F74872BCF589}"/>
              </a:ext>
            </a:extLst>
          </p:cNvPr>
          <p:cNvSpPr txBox="1"/>
          <p:nvPr/>
        </p:nvSpPr>
        <p:spPr>
          <a:xfrm>
            <a:off x="5922553" y="3384553"/>
            <a:ext cx="128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About Me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4AB4184-DE06-1141-9C76-843F258A1B4A}"/>
              </a:ext>
            </a:extLst>
          </p:cNvPr>
          <p:cNvSpPr txBox="1"/>
          <p:nvPr/>
        </p:nvSpPr>
        <p:spPr>
          <a:xfrm>
            <a:off x="5350074" y="3653027"/>
            <a:ext cx="2311094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dirty="0">
                <a:latin typeface="Century Gothic"/>
                <a:ea typeface="BabblingElizabeth Medium" panose="02000603000000000000" pitchFamily="2" charset="0"/>
              </a:rPr>
              <a:t>Hi! I’m Katherine Reyes. I am a substitute counselor. I love my job because I  work in different schools, meet new staff/students, and learn from different counseling teams. My dream has always been to become a counselor in SAUSD. I am excited to help you during your educational journey.</a:t>
            </a:r>
            <a:endParaRPr lang="en-US" sz="1000" dirty="0">
              <a:latin typeface="Century Gothic"/>
              <a:cs typeface="Calibri"/>
            </a:endParaRPr>
          </a:p>
          <a:p>
            <a:pPr algn="ctr"/>
            <a:r>
              <a:rPr lang="en-US" sz="1000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 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203B02B7-B9B5-C146-AFB0-8852C2422B0F}"/>
              </a:ext>
            </a:extLst>
          </p:cNvPr>
          <p:cNvSpPr/>
          <p:nvPr/>
        </p:nvSpPr>
        <p:spPr>
          <a:xfrm>
            <a:off x="5758329" y="5358858"/>
            <a:ext cx="109728" cy="109728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585480A-0A98-214C-A57A-D92E2E29089D}"/>
              </a:ext>
            </a:extLst>
          </p:cNvPr>
          <p:cNvSpPr/>
          <p:nvPr/>
        </p:nvSpPr>
        <p:spPr>
          <a:xfrm>
            <a:off x="6035193" y="5358858"/>
            <a:ext cx="109728" cy="109728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DB0E9BE-99E8-D240-9CDB-32E66A92ECCD}"/>
              </a:ext>
            </a:extLst>
          </p:cNvPr>
          <p:cNvSpPr/>
          <p:nvPr/>
        </p:nvSpPr>
        <p:spPr>
          <a:xfrm>
            <a:off x="6281864" y="5355741"/>
            <a:ext cx="109728" cy="109728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EF168E6-4738-904D-8096-24DF710DA255}"/>
              </a:ext>
            </a:extLst>
          </p:cNvPr>
          <p:cNvSpPr/>
          <p:nvPr/>
        </p:nvSpPr>
        <p:spPr>
          <a:xfrm>
            <a:off x="6564775" y="5355741"/>
            <a:ext cx="109728" cy="109728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16A5C9E-05FC-FB4D-8BB2-EF8792B505F4}"/>
              </a:ext>
            </a:extLst>
          </p:cNvPr>
          <p:cNvSpPr/>
          <p:nvPr/>
        </p:nvSpPr>
        <p:spPr>
          <a:xfrm>
            <a:off x="6865835" y="5355741"/>
            <a:ext cx="109728" cy="109728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CB11BA8-3778-4342-B1C5-C08700B0B17B}"/>
              </a:ext>
            </a:extLst>
          </p:cNvPr>
          <p:cNvSpPr/>
          <p:nvPr/>
        </p:nvSpPr>
        <p:spPr>
          <a:xfrm>
            <a:off x="7141032" y="5355741"/>
            <a:ext cx="109728" cy="109728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D0275C2-89CD-E544-8DEC-487108175B97}"/>
              </a:ext>
            </a:extLst>
          </p:cNvPr>
          <p:cNvSpPr txBox="1"/>
          <p:nvPr/>
        </p:nvSpPr>
        <p:spPr>
          <a:xfrm>
            <a:off x="5052723" y="7989173"/>
            <a:ext cx="98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Food: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3C5A9F2-DA78-1341-8F2A-518CD9A2B496}"/>
              </a:ext>
            </a:extLst>
          </p:cNvPr>
          <p:cNvSpPr txBox="1"/>
          <p:nvPr/>
        </p:nvSpPr>
        <p:spPr>
          <a:xfrm>
            <a:off x="5038725" y="8278350"/>
            <a:ext cx="98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Drink: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58C361E-7C8F-BB45-BAA1-121882997B4A}"/>
              </a:ext>
            </a:extLst>
          </p:cNvPr>
          <p:cNvSpPr txBox="1"/>
          <p:nvPr/>
        </p:nvSpPr>
        <p:spPr>
          <a:xfrm>
            <a:off x="5055814" y="8578555"/>
            <a:ext cx="108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Snack: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C4B63E1-4512-204A-9AF3-A3CC01FAEA39}"/>
              </a:ext>
            </a:extLst>
          </p:cNvPr>
          <p:cNvSpPr txBox="1"/>
          <p:nvPr/>
        </p:nvSpPr>
        <p:spPr>
          <a:xfrm>
            <a:off x="5068221" y="8882331"/>
            <a:ext cx="107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Hobby: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480DA9-4E58-474F-9C28-383949274956}"/>
              </a:ext>
            </a:extLst>
          </p:cNvPr>
          <p:cNvSpPr txBox="1"/>
          <p:nvPr/>
        </p:nvSpPr>
        <p:spPr>
          <a:xfrm>
            <a:off x="5078392" y="9245241"/>
            <a:ext cx="105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ea typeface="BabblingHllyJlly Medium" panose="02000603000000000000" pitchFamily="2" charset="0"/>
              </a:rPr>
              <a:t>Quote: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1726947-FFB4-774B-80C3-3CD746E2EEAF}"/>
              </a:ext>
            </a:extLst>
          </p:cNvPr>
          <p:cNvSpPr txBox="1"/>
          <p:nvPr/>
        </p:nvSpPr>
        <p:spPr>
          <a:xfrm>
            <a:off x="5813326" y="8026103"/>
            <a:ext cx="1803742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50" dirty="0">
                <a:latin typeface="Century Gothic"/>
              </a:rPr>
              <a:t>Sushi, Chick-Fil-A &amp; </a:t>
            </a:r>
            <a:endParaRPr lang="en-US"/>
          </a:p>
          <a:p>
            <a:pPr algn="ctr"/>
            <a:r>
              <a:rPr lang="en-US" sz="1050" dirty="0">
                <a:latin typeface="Century Gothic"/>
              </a:rPr>
              <a:t>IN-N-OUT</a:t>
            </a:r>
            <a:endParaRPr 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11F68C4-8357-9C4C-8B64-5BBA649D2070}"/>
              </a:ext>
            </a:extLst>
          </p:cNvPr>
          <p:cNvSpPr txBox="1"/>
          <p:nvPr/>
        </p:nvSpPr>
        <p:spPr>
          <a:xfrm>
            <a:off x="5602531" y="8387634"/>
            <a:ext cx="2036926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dirty="0">
                <a:latin typeface="Century Gothic"/>
              </a:rPr>
              <a:t>COFFEEEEEEE 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426DFE8-A05F-164C-AC33-618284D99DFC}"/>
              </a:ext>
            </a:extLst>
          </p:cNvPr>
          <p:cNvSpPr txBox="1"/>
          <p:nvPr/>
        </p:nvSpPr>
        <p:spPr>
          <a:xfrm>
            <a:off x="5869950" y="8643133"/>
            <a:ext cx="143914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dirty="0">
                <a:latin typeface="Century Gothic"/>
              </a:rPr>
              <a:t>TAKIS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54CDE4-98C1-CD40-98C6-4471D92736BD}"/>
              </a:ext>
            </a:extLst>
          </p:cNvPr>
          <p:cNvSpPr txBox="1"/>
          <p:nvPr/>
        </p:nvSpPr>
        <p:spPr>
          <a:xfrm>
            <a:off x="5791213" y="8965423"/>
            <a:ext cx="1785269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50" dirty="0">
                <a:latin typeface="Century Gothic"/>
              </a:rPr>
              <a:t>Working out :)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5729" y="5496805"/>
            <a:ext cx="1946691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 dirty="0">
                <a:latin typeface="Century Gothic"/>
              </a:rPr>
              <a:t>I have a beautiful daughter named Ember, not Amber and She is my best friend. </a:t>
            </a:r>
          </a:p>
          <a:p>
            <a:pPr algn="ctr"/>
            <a:r>
              <a:rPr lang="en-US" sz="1000" dirty="0">
                <a:latin typeface="Century Gothic"/>
              </a:rPr>
              <a:t>During my free time, I do lots of homework, then enjoy spending time with my family and friends. I love going to the beach, working out, and trying new restaurants.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7856" y="9288322"/>
            <a:ext cx="165278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dirty="0">
                <a:cs typeface="Calibri"/>
              </a:rPr>
              <a:t>" La Vida da </a:t>
            </a:r>
            <a:r>
              <a:rPr lang="en-US" sz="1100" dirty="0" err="1">
                <a:cs typeface="Calibri"/>
              </a:rPr>
              <a:t>muchas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vueltas</a:t>
            </a:r>
            <a:r>
              <a:rPr lang="en-US" sz="1100" dirty="0">
                <a:cs typeface="Calibri"/>
              </a:rPr>
              <a:t>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919" y="5248646"/>
            <a:ext cx="1709581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94569" y="255157"/>
            <a:ext cx="746715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50705" y="100592"/>
            <a:ext cx="9436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811" y="4727"/>
            <a:ext cx="8272129" cy="35783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43" y="7335507"/>
            <a:ext cx="761345" cy="73382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17" b="95417" l="2857" r="34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805"/>
          <a:stretch/>
        </p:blipFill>
        <p:spPr>
          <a:xfrm>
            <a:off x="5002531" y="7331083"/>
            <a:ext cx="442091" cy="71777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52553" y="5257479"/>
            <a:ext cx="105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kies Party" panose="02000600000000000000" pitchFamily="50" charset="0"/>
              </a:rPr>
              <a:t>Welcome Astros</a:t>
            </a:r>
          </a:p>
        </p:txBody>
      </p:sp>
      <p:sp>
        <p:nvSpPr>
          <p:cNvPr id="52" name="Oval Callout 51"/>
          <p:cNvSpPr/>
          <p:nvPr/>
        </p:nvSpPr>
        <p:spPr>
          <a:xfrm>
            <a:off x="938590" y="5096517"/>
            <a:ext cx="1323093" cy="754912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noFill/>
            </a:endParaRPr>
          </a:p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noFill/>
            </a:endParaRPr>
          </a:p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noFill/>
            </a:endParaRPr>
          </a:p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noFill/>
            </a:endParaRPr>
          </a:p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noFill/>
            </a:endParaRPr>
          </a:p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noFill/>
            </a:endParaRPr>
          </a:p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pic>
        <p:nvPicPr>
          <p:cNvPr id="113" name="Picture 2" descr="Clip Art Star Clipart Best PNG Transparent Background, Free Download #616 -  FreeIcons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8645" y="6048524"/>
            <a:ext cx="381431" cy="3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lip Art Star Clipart Best PNG Transparent Background, Free Download #616 -  FreeIcons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16" y="5435820"/>
            <a:ext cx="381431" cy="3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Clip Art Star Clipart Best PNG Transparent Background, Free Download #616 -  FreeIcons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9576" y="4949720"/>
            <a:ext cx="381431" cy="3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r Intermediate School / Overvi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81" y="6854148"/>
            <a:ext cx="505308" cy="5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2" descr="Logo, company name&#10;&#10;Description automatically generated">
            <a:extLst>
              <a:ext uri="{FF2B5EF4-FFF2-40B4-BE49-F238E27FC236}">
                <a16:creationId xmlns:a16="http://schemas.microsoft.com/office/drawing/2014/main" id="{8D9DE2F2-D59E-27F9-45B9-87610A5273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1141" y="6726746"/>
            <a:ext cx="880928" cy="470540"/>
          </a:xfrm>
          <a:prstGeom prst="rect">
            <a:avLst/>
          </a:prstGeom>
        </p:spPr>
      </p:pic>
      <p:pic>
        <p:nvPicPr>
          <p:cNvPr id="54" name="Picture 54" descr="Logo&#10;&#10;Description automatically generated">
            <a:extLst>
              <a:ext uri="{FF2B5EF4-FFF2-40B4-BE49-F238E27FC236}">
                <a16:creationId xmlns:a16="http://schemas.microsoft.com/office/drawing/2014/main" id="{855405E6-31D3-28ED-882F-2017C6E6FD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55209" y="6708733"/>
            <a:ext cx="505887" cy="480707"/>
          </a:xfrm>
          <a:prstGeom prst="rect">
            <a:avLst/>
          </a:prstGeom>
        </p:spPr>
      </p:pic>
      <p:pic>
        <p:nvPicPr>
          <p:cNvPr id="55" name="Picture 73">
            <a:extLst>
              <a:ext uri="{FF2B5EF4-FFF2-40B4-BE49-F238E27FC236}">
                <a16:creationId xmlns:a16="http://schemas.microsoft.com/office/drawing/2014/main" id="{2011E48B-F28F-5B25-CB5A-50B23A7DF6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12065" y="6794995"/>
            <a:ext cx="1049880" cy="321111"/>
          </a:xfrm>
          <a:prstGeom prst="rect">
            <a:avLst/>
          </a:prstGeom>
        </p:spPr>
      </p:pic>
      <p:pic>
        <p:nvPicPr>
          <p:cNvPr id="94" name="Picture 94" descr="A picture containing toy&#10;&#10;Description automatically generated">
            <a:extLst>
              <a:ext uri="{FF2B5EF4-FFF2-40B4-BE49-F238E27FC236}">
                <a16:creationId xmlns:a16="http://schemas.microsoft.com/office/drawing/2014/main" id="{ABF50289-CF6C-4132-1978-0BF6B9B1101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33730" y="5708341"/>
            <a:ext cx="2171757" cy="2171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B898C3-619C-52C8-E2C7-071FB8B97BD7}"/>
              </a:ext>
            </a:extLst>
          </p:cNvPr>
          <p:cNvSpPr txBox="1"/>
          <p:nvPr/>
        </p:nvSpPr>
        <p:spPr>
          <a:xfrm>
            <a:off x="483316" y="9123619"/>
            <a:ext cx="3610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entury Gothic" panose="020B0502020202020204" pitchFamily="34" charset="0"/>
              </a:rPr>
              <a:t>Katherine.reyes@sausd.us</a:t>
            </a:r>
          </a:p>
        </p:txBody>
      </p:sp>
    </p:spTree>
    <p:extLst>
      <p:ext uri="{BB962C8B-B14F-4D97-AF65-F5344CB8AC3E}">
        <p14:creationId xmlns:p14="http://schemas.microsoft.com/office/powerpoint/2010/main" val="369003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 descr="A person wearing a graduation cap and gown&#10;&#10;Description automatically generated">
            <a:extLst>
              <a:ext uri="{FF2B5EF4-FFF2-40B4-BE49-F238E27FC236}">
                <a16:creationId xmlns:a16="http://schemas.microsoft.com/office/drawing/2014/main" id="{4BAE1464-88A5-2C4A-9681-A38B8806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8" y="3110631"/>
            <a:ext cx="2082305" cy="2033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56A8974E-7E06-B546-953D-770E1A2BC341}"/>
              </a:ext>
            </a:extLst>
          </p:cNvPr>
          <p:cNvSpPr/>
          <p:nvPr/>
        </p:nvSpPr>
        <p:spPr>
          <a:xfrm>
            <a:off x="7449225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0B3AC0-FCDD-EB42-874B-9620ABD5B174}"/>
              </a:ext>
            </a:extLst>
          </p:cNvPr>
          <p:cNvSpPr txBox="1"/>
          <p:nvPr/>
        </p:nvSpPr>
        <p:spPr>
          <a:xfrm>
            <a:off x="25005" y="2668535"/>
            <a:ext cx="3546083" cy="46153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5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ea typeface="AGThatsANoFromMe Medium" panose="02000603000000000000" pitchFamily="2" charset="0"/>
              </a:rPr>
              <a:t>Ms. Reyes</a:t>
            </a:r>
            <a:endParaRPr lang="en-US" sz="2399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ea typeface="AGThatsANoFromMe Medium" panose="02000603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FBB060-A768-8346-AB5D-1412C3E5A86E}"/>
              </a:ext>
            </a:extLst>
          </p:cNvPr>
          <p:cNvSpPr/>
          <p:nvPr/>
        </p:nvSpPr>
        <p:spPr>
          <a:xfrm>
            <a:off x="2975699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149DB6-2CEE-DC4A-BCBD-0FEDC14ECC87}"/>
              </a:ext>
            </a:extLst>
          </p:cNvPr>
          <p:cNvSpPr/>
          <p:nvPr/>
        </p:nvSpPr>
        <p:spPr>
          <a:xfrm>
            <a:off x="3257717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26029E-633F-574F-B1B5-61CB38B1E6C7}"/>
              </a:ext>
            </a:extLst>
          </p:cNvPr>
          <p:cNvSpPr/>
          <p:nvPr/>
        </p:nvSpPr>
        <p:spPr>
          <a:xfrm>
            <a:off x="3536561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C2A94F-8BFF-064A-A5C1-52038D9FD9C2}"/>
              </a:ext>
            </a:extLst>
          </p:cNvPr>
          <p:cNvSpPr/>
          <p:nvPr/>
        </p:nvSpPr>
        <p:spPr>
          <a:xfrm>
            <a:off x="3815403" y="286340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225471-5EF8-664E-8266-87E4FDD9D7EE}"/>
              </a:ext>
            </a:extLst>
          </p:cNvPr>
          <p:cNvSpPr/>
          <p:nvPr/>
        </p:nvSpPr>
        <p:spPr>
          <a:xfrm>
            <a:off x="4094247" y="286340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F465F4D-01F8-044B-B772-E5DCB6BE48EC}"/>
              </a:ext>
            </a:extLst>
          </p:cNvPr>
          <p:cNvSpPr/>
          <p:nvPr/>
        </p:nvSpPr>
        <p:spPr>
          <a:xfrm>
            <a:off x="4373090" y="286340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019EFB-B305-734A-A2E7-4E2FCA9942DB}"/>
              </a:ext>
            </a:extLst>
          </p:cNvPr>
          <p:cNvSpPr/>
          <p:nvPr/>
        </p:nvSpPr>
        <p:spPr>
          <a:xfrm>
            <a:off x="4651932" y="286340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EA3CEF-2CF6-7A4C-9DFC-175D10667CE6}"/>
              </a:ext>
            </a:extLst>
          </p:cNvPr>
          <p:cNvSpPr/>
          <p:nvPr/>
        </p:nvSpPr>
        <p:spPr>
          <a:xfrm>
            <a:off x="4933950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61FB9A-833B-6A44-AC3F-6133FA576F5C}"/>
              </a:ext>
            </a:extLst>
          </p:cNvPr>
          <p:cNvSpPr/>
          <p:nvPr/>
        </p:nvSpPr>
        <p:spPr>
          <a:xfrm>
            <a:off x="5211769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20DF74A-6181-5147-8708-F08935A4C356}"/>
              </a:ext>
            </a:extLst>
          </p:cNvPr>
          <p:cNvSpPr/>
          <p:nvPr/>
        </p:nvSpPr>
        <p:spPr>
          <a:xfrm>
            <a:off x="5489586" y="2863409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CECB63-353E-9E4F-9AC0-AA4EDA7FC3F3}"/>
              </a:ext>
            </a:extLst>
          </p:cNvPr>
          <p:cNvSpPr/>
          <p:nvPr/>
        </p:nvSpPr>
        <p:spPr>
          <a:xfrm>
            <a:off x="5770480" y="2863409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C2217B-231C-A042-8DC5-051C50DDF643}"/>
              </a:ext>
            </a:extLst>
          </p:cNvPr>
          <p:cNvSpPr/>
          <p:nvPr/>
        </p:nvSpPr>
        <p:spPr>
          <a:xfrm>
            <a:off x="6051373" y="2863409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6CDE16-DC76-9446-B091-D38DA2A8BFEB}"/>
              </a:ext>
            </a:extLst>
          </p:cNvPr>
          <p:cNvSpPr/>
          <p:nvPr/>
        </p:nvSpPr>
        <p:spPr>
          <a:xfrm>
            <a:off x="6332265" y="2863409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5A3D6B-1A9D-3346-92A2-B9034FE05C2F}"/>
              </a:ext>
            </a:extLst>
          </p:cNvPr>
          <p:cNvSpPr/>
          <p:nvPr/>
        </p:nvSpPr>
        <p:spPr>
          <a:xfrm>
            <a:off x="6613159" y="2863409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BEA9D3-5CD1-2B48-B36F-0EC0E744B234}"/>
              </a:ext>
            </a:extLst>
          </p:cNvPr>
          <p:cNvSpPr/>
          <p:nvPr/>
        </p:nvSpPr>
        <p:spPr>
          <a:xfrm>
            <a:off x="6894052" y="2863409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C0D7FFF-6E19-6244-8E04-37679B633262}"/>
              </a:ext>
            </a:extLst>
          </p:cNvPr>
          <p:cNvSpPr/>
          <p:nvPr/>
        </p:nvSpPr>
        <p:spPr>
          <a:xfrm>
            <a:off x="7171770" y="2863409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B02C0A-565A-324D-96E2-B845B7C4161E}"/>
              </a:ext>
            </a:extLst>
          </p:cNvPr>
          <p:cNvSpPr/>
          <p:nvPr/>
        </p:nvSpPr>
        <p:spPr>
          <a:xfrm>
            <a:off x="4530372" y="68291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9C4E9B-F80C-054F-BBBB-9AE3E4A4C1E3}"/>
              </a:ext>
            </a:extLst>
          </p:cNvPr>
          <p:cNvSpPr/>
          <p:nvPr/>
        </p:nvSpPr>
        <p:spPr>
          <a:xfrm>
            <a:off x="56848" y="59147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D6DD47D-A3CA-AB4E-9F82-D16A24A11DB5}"/>
              </a:ext>
            </a:extLst>
          </p:cNvPr>
          <p:cNvSpPr/>
          <p:nvPr/>
        </p:nvSpPr>
        <p:spPr>
          <a:xfrm>
            <a:off x="338866" y="68291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49495D8-3777-9E42-AE42-DEC81C9C483E}"/>
              </a:ext>
            </a:extLst>
          </p:cNvPr>
          <p:cNvSpPr/>
          <p:nvPr/>
        </p:nvSpPr>
        <p:spPr>
          <a:xfrm>
            <a:off x="617708" y="68291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3E6940-1DEB-4843-8025-7C7069E22F4D}"/>
              </a:ext>
            </a:extLst>
          </p:cNvPr>
          <p:cNvSpPr/>
          <p:nvPr/>
        </p:nvSpPr>
        <p:spPr>
          <a:xfrm>
            <a:off x="896552" y="68291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44B38C8-3D52-8443-BCE9-5673BE5E4A2D}"/>
              </a:ext>
            </a:extLst>
          </p:cNvPr>
          <p:cNvSpPr/>
          <p:nvPr/>
        </p:nvSpPr>
        <p:spPr>
          <a:xfrm>
            <a:off x="1175394" y="68291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A4097FA-8305-C749-A753-5D64272024D3}"/>
              </a:ext>
            </a:extLst>
          </p:cNvPr>
          <p:cNvSpPr/>
          <p:nvPr/>
        </p:nvSpPr>
        <p:spPr>
          <a:xfrm>
            <a:off x="1454238" y="68291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C6BCF23-BA95-0047-BDE4-4EF6FC69E7C7}"/>
              </a:ext>
            </a:extLst>
          </p:cNvPr>
          <p:cNvSpPr/>
          <p:nvPr/>
        </p:nvSpPr>
        <p:spPr>
          <a:xfrm>
            <a:off x="1733081" y="68291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6618CD0-2C0C-994E-89B8-2B16535ED0F2}"/>
              </a:ext>
            </a:extLst>
          </p:cNvPr>
          <p:cNvSpPr/>
          <p:nvPr/>
        </p:nvSpPr>
        <p:spPr>
          <a:xfrm>
            <a:off x="2015099" y="68291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D91E336-1179-A44E-B7DF-A768C1D3F5ED}"/>
              </a:ext>
            </a:extLst>
          </p:cNvPr>
          <p:cNvSpPr/>
          <p:nvPr/>
        </p:nvSpPr>
        <p:spPr>
          <a:xfrm>
            <a:off x="2292916" y="68291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A38B54-A4FD-1A4B-BBE4-906C1B15B65D}"/>
              </a:ext>
            </a:extLst>
          </p:cNvPr>
          <p:cNvSpPr/>
          <p:nvPr/>
        </p:nvSpPr>
        <p:spPr>
          <a:xfrm>
            <a:off x="2570735" y="68291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26ED80-71A8-354C-B1F9-32D05C60D022}"/>
              </a:ext>
            </a:extLst>
          </p:cNvPr>
          <p:cNvSpPr/>
          <p:nvPr/>
        </p:nvSpPr>
        <p:spPr>
          <a:xfrm>
            <a:off x="2851627" y="68291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4EB8CC-CD0F-CC43-A566-15A8818D754C}"/>
              </a:ext>
            </a:extLst>
          </p:cNvPr>
          <p:cNvSpPr/>
          <p:nvPr/>
        </p:nvSpPr>
        <p:spPr>
          <a:xfrm>
            <a:off x="3132521" y="68291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A64AAA-1C5F-B549-9573-A418DACCA712}"/>
              </a:ext>
            </a:extLst>
          </p:cNvPr>
          <p:cNvSpPr/>
          <p:nvPr/>
        </p:nvSpPr>
        <p:spPr>
          <a:xfrm>
            <a:off x="3413414" y="68291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E65EF00-75C9-9B40-81B3-6F4E53D29C1D}"/>
              </a:ext>
            </a:extLst>
          </p:cNvPr>
          <p:cNvSpPr/>
          <p:nvPr/>
        </p:nvSpPr>
        <p:spPr>
          <a:xfrm>
            <a:off x="3694306" y="68291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A96270-4D71-F84A-A9F7-39B809C2E543}"/>
              </a:ext>
            </a:extLst>
          </p:cNvPr>
          <p:cNvSpPr/>
          <p:nvPr/>
        </p:nvSpPr>
        <p:spPr>
          <a:xfrm>
            <a:off x="3975200" y="68291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07A25B3-15B5-9E4E-98F9-820BD0A373C5}"/>
              </a:ext>
            </a:extLst>
          </p:cNvPr>
          <p:cNvSpPr/>
          <p:nvPr/>
        </p:nvSpPr>
        <p:spPr>
          <a:xfrm>
            <a:off x="4252917" y="68291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C0C4A6B-4E07-FE47-B214-938B346B3B4B}"/>
              </a:ext>
            </a:extLst>
          </p:cNvPr>
          <p:cNvSpPr/>
          <p:nvPr/>
        </p:nvSpPr>
        <p:spPr>
          <a:xfrm>
            <a:off x="4512710" y="98645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85C050A-31F8-CD45-877D-AB742B3E676B}"/>
              </a:ext>
            </a:extLst>
          </p:cNvPr>
          <p:cNvSpPr/>
          <p:nvPr/>
        </p:nvSpPr>
        <p:spPr>
          <a:xfrm>
            <a:off x="39185" y="9864590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D6D2A7-0AE4-2742-A2A7-B83FEAD96E18}"/>
              </a:ext>
            </a:extLst>
          </p:cNvPr>
          <p:cNvSpPr/>
          <p:nvPr/>
        </p:nvSpPr>
        <p:spPr>
          <a:xfrm>
            <a:off x="321203" y="98645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51635FC-C679-8B4E-9741-7988106ADCAB}"/>
              </a:ext>
            </a:extLst>
          </p:cNvPr>
          <p:cNvSpPr/>
          <p:nvPr/>
        </p:nvSpPr>
        <p:spPr>
          <a:xfrm>
            <a:off x="600046" y="98645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A2EEA61-F341-944F-9FC6-5BD3B1AC6957}"/>
              </a:ext>
            </a:extLst>
          </p:cNvPr>
          <p:cNvSpPr/>
          <p:nvPr/>
        </p:nvSpPr>
        <p:spPr>
          <a:xfrm>
            <a:off x="878888" y="9864590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9E4BA92-D01E-1A47-886C-7B09B0CA9408}"/>
              </a:ext>
            </a:extLst>
          </p:cNvPr>
          <p:cNvSpPr/>
          <p:nvPr/>
        </p:nvSpPr>
        <p:spPr>
          <a:xfrm>
            <a:off x="1157732" y="986459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D566C3D-AD3B-AE48-8356-9A8882D24B0B}"/>
              </a:ext>
            </a:extLst>
          </p:cNvPr>
          <p:cNvSpPr/>
          <p:nvPr/>
        </p:nvSpPr>
        <p:spPr>
          <a:xfrm>
            <a:off x="1436574" y="9864590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444B9F-FFEB-8242-BAC3-4562DF314EDB}"/>
              </a:ext>
            </a:extLst>
          </p:cNvPr>
          <p:cNvSpPr/>
          <p:nvPr/>
        </p:nvSpPr>
        <p:spPr>
          <a:xfrm>
            <a:off x="1715418" y="9864590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7E21889-3550-C640-97C1-97AAE6FCE8ED}"/>
              </a:ext>
            </a:extLst>
          </p:cNvPr>
          <p:cNvSpPr/>
          <p:nvPr/>
        </p:nvSpPr>
        <p:spPr>
          <a:xfrm>
            <a:off x="1997436" y="9864590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6B32104-3EE7-B64B-93A7-79C3296EC76D}"/>
              </a:ext>
            </a:extLst>
          </p:cNvPr>
          <p:cNvSpPr/>
          <p:nvPr/>
        </p:nvSpPr>
        <p:spPr>
          <a:xfrm>
            <a:off x="2275253" y="98645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DE6B5A3-2442-1543-A7BB-F79958956EAB}"/>
              </a:ext>
            </a:extLst>
          </p:cNvPr>
          <p:cNvSpPr/>
          <p:nvPr/>
        </p:nvSpPr>
        <p:spPr>
          <a:xfrm>
            <a:off x="2553072" y="9864590"/>
            <a:ext cx="137160" cy="137160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12D3FC6-7F80-E94F-A64E-18F5F92CDB99}"/>
              </a:ext>
            </a:extLst>
          </p:cNvPr>
          <p:cNvSpPr/>
          <p:nvPr/>
        </p:nvSpPr>
        <p:spPr>
          <a:xfrm>
            <a:off x="2833965" y="9864590"/>
            <a:ext cx="137160" cy="137160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BC5FE5F-C426-C74B-BD31-8B33514937E0}"/>
              </a:ext>
            </a:extLst>
          </p:cNvPr>
          <p:cNvSpPr/>
          <p:nvPr/>
        </p:nvSpPr>
        <p:spPr>
          <a:xfrm>
            <a:off x="3114857" y="9864590"/>
            <a:ext cx="137160" cy="137160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B014E80-A3E6-BD43-BAD0-4EB6206D9498}"/>
              </a:ext>
            </a:extLst>
          </p:cNvPr>
          <p:cNvSpPr/>
          <p:nvPr/>
        </p:nvSpPr>
        <p:spPr>
          <a:xfrm>
            <a:off x="3395751" y="9864590"/>
            <a:ext cx="137160" cy="137160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A0573F8-2485-0149-B89F-35D6702F9494}"/>
              </a:ext>
            </a:extLst>
          </p:cNvPr>
          <p:cNvSpPr/>
          <p:nvPr/>
        </p:nvSpPr>
        <p:spPr>
          <a:xfrm>
            <a:off x="3676644" y="9864590"/>
            <a:ext cx="137160" cy="137160"/>
          </a:xfrm>
          <a:prstGeom prst="ellipse">
            <a:avLst/>
          </a:prstGeom>
          <a:solidFill>
            <a:srgbClr val="FF2F9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6D3FFC9-139B-9D4B-87E3-93A453F5C68B}"/>
              </a:ext>
            </a:extLst>
          </p:cNvPr>
          <p:cNvSpPr/>
          <p:nvPr/>
        </p:nvSpPr>
        <p:spPr>
          <a:xfrm>
            <a:off x="3957536" y="9864590"/>
            <a:ext cx="137160" cy="137160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F63AD0D-C3B1-CC4D-A9DD-C9A8AA8704BB}"/>
              </a:ext>
            </a:extLst>
          </p:cNvPr>
          <p:cNvSpPr/>
          <p:nvPr/>
        </p:nvSpPr>
        <p:spPr>
          <a:xfrm>
            <a:off x="4235255" y="9864590"/>
            <a:ext cx="137160" cy="137160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621AA9-1C97-E34F-BA86-B1510316D060}"/>
              </a:ext>
            </a:extLst>
          </p:cNvPr>
          <p:cNvSpPr txBox="1"/>
          <p:nvPr/>
        </p:nvSpPr>
        <p:spPr>
          <a:xfrm>
            <a:off x="560360" y="8701410"/>
            <a:ext cx="1609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714-480-4100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68E8F7-575B-0740-8F9E-7F6B7BCC5A2F}"/>
              </a:ext>
            </a:extLst>
          </p:cNvPr>
          <p:cNvSpPr txBox="1"/>
          <p:nvPr/>
        </p:nvSpPr>
        <p:spPr>
          <a:xfrm>
            <a:off x="961185" y="7770581"/>
            <a:ext cx="2823373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350" b="1" dirty="0" err="1">
                <a:latin typeface="Century Gothic"/>
                <a:ea typeface="+mn-lt"/>
              </a:rPr>
              <a:t>Contáctame</a:t>
            </a:r>
            <a:endParaRPr lang="en-US" sz="2350" dirty="0" err="1">
              <a:ea typeface="+mn-lt"/>
              <a:cs typeface="+mn-lt"/>
            </a:endParaRPr>
          </a:p>
          <a:p>
            <a:pPr algn="ctr"/>
            <a:endParaRPr lang="en-US" sz="2350" b="1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9C24468-76C1-7E4F-952E-3838B121C98B}"/>
              </a:ext>
            </a:extLst>
          </p:cNvPr>
          <p:cNvSpPr txBox="1"/>
          <p:nvPr/>
        </p:nvSpPr>
        <p:spPr>
          <a:xfrm>
            <a:off x="305518" y="8112711"/>
            <a:ext cx="438728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000" dirty="0">
                <a:latin typeface="Century Gothic"/>
                <a:ea typeface="BabblingElizabeth Medium" panose="02000603000000000000" pitchFamily="2" charset="0"/>
              </a:rPr>
              <a:t>Doy la bienvenida y valoro la participación de los padres durante todo el año. Me encantaría saber de usted y le invito a ponerse en contacto conmigo si tiene alguna pregunta, comentario o inquietud.</a:t>
            </a:r>
            <a:endParaRPr lang="es-ES" sz="1000" dirty="0">
              <a:latin typeface="Century Gothic"/>
              <a:ea typeface="+mn-lt"/>
              <a:cs typeface="+mn-lt"/>
            </a:endParaRPr>
          </a:p>
          <a:p>
            <a:pPr algn="ctr"/>
            <a:endParaRPr lang="en-US" sz="10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F25D80A-95A0-524E-B4DA-0C762F393F35}"/>
              </a:ext>
            </a:extLst>
          </p:cNvPr>
          <p:cNvSpPr txBox="1"/>
          <p:nvPr/>
        </p:nvSpPr>
        <p:spPr>
          <a:xfrm>
            <a:off x="2296050" y="3751128"/>
            <a:ext cx="2772968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" sz="1100" dirty="0">
                <a:latin typeface="Century Gothic"/>
              </a:rPr>
              <a:t>Asistí a las escuelas de Santa Ana desde el preescolar hasta el colegio comunitario. Me gradué de Century High </a:t>
            </a:r>
            <a:r>
              <a:rPr lang="es" sz="1100" dirty="0" err="1">
                <a:latin typeface="Century Gothic"/>
              </a:rPr>
              <a:t>School</a:t>
            </a:r>
            <a:r>
              <a:rPr lang="es" sz="1100" dirty="0">
                <a:latin typeface="Century Gothic"/>
              </a:rPr>
              <a:t>, luego fui a Santa Ana </a:t>
            </a:r>
            <a:r>
              <a:rPr lang="es" sz="1100" dirty="0" err="1">
                <a:latin typeface="Century Gothic"/>
              </a:rPr>
              <a:t>College</a:t>
            </a:r>
            <a:r>
              <a:rPr lang="es" sz="1100" dirty="0">
                <a:latin typeface="Century Gothic"/>
              </a:rPr>
              <a:t>. Después de dos años, me trasladé a la Universidad de California, IRVINE, donde recibí mi licenciatura en Ciencias Psicológicas. La escuela no siempre fue mi favorita, pero a medida que crecía, me di cuenta de lo diferente que podría ser mi vida si tuviera una educación. Esto me motivó a continuar mi educación. Ahora, estoy trabajando en mi Maestría en Consejería Escolar en la Universidad de Concordia en Irvine.</a:t>
            </a:r>
            <a:r>
              <a:rPr lang="en-US" sz="1100" dirty="0">
                <a:latin typeface="Century Gothic"/>
              </a:rPr>
              <a:t>.</a:t>
            </a:r>
            <a:endParaRPr lang="en-US" sz="11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788960B-5182-444F-9200-2ED70A3A6705}"/>
              </a:ext>
            </a:extLst>
          </p:cNvPr>
          <p:cNvSpPr txBox="1"/>
          <p:nvPr/>
        </p:nvSpPr>
        <p:spPr>
          <a:xfrm>
            <a:off x="2153862" y="3468366"/>
            <a:ext cx="305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okies Party" panose="02000600000000000000" pitchFamily="50" charset="0"/>
                <a:ea typeface="BabblingElizabeth Medium" panose="02000603000000000000" pitchFamily="2" charset="0"/>
              </a:rPr>
              <a:t>My Education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BBF744F-C2AD-1A48-989C-7765899DA78E}"/>
              </a:ext>
            </a:extLst>
          </p:cNvPr>
          <p:cNvSpPr txBox="1"/>
          <p:nvPr/>
        </p:nvSpPr>
        <p:spPr>
          <a:xfrm>
            <a:off x="5694535" y="7403870"/>
            <a:ext cx="14453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latin typeface="Cookies Party"/>
              </a:rPr>
              <a:t>Mis </a:t>
            </a:r>
            <a:r>
              <a:rPr lang="en-US" b="1" dirty="0" err="1">
                <a:latin typeface="Cookies Party"/>
              </a:rPr>
              <a:t>cosas</a:t>
            </a:r>
            <a:r>
              <a:rPr lang="en-US" b="1" dirty="0">
                <a:latin typeface="Cookies Party"/>
              </a:rPr>
              <a:t> </a:t>
            </a:r>
            <a:r>
              <a:rPr lang="en-US" b="1" dirty="0" err="1">
                <a:latin typeface="Cookies Party"/>
              </a:rPr>
              <a:t>favoritas</a:t>
            </a:r>
            <a:endParaRPr lang="en-US" dirty="0" err="1"/>
          </a:p>
        </p:txBody>
      </p:sp>
      <p:pic>
        <p:nvPicPr>
          <p:cNvPr id="86" name="Graphic 85" descr="OpenEnvelope">
            <a:extLst>
              <a:ext uri="{FF2B5EF4-FFF2-40B4-BE49-F238E27FC236}">
                <a16:creationId xmlns:a16="http://schemas.microsoft.com/office/drawing/2014/main" id="{71CF96DC-FAD5-7A4E-88E6-3EBFCBD0B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124" y="9090805"/>
            <a:ext cx="349381" cy="349381"/>
          </a:xfrm>
          <a:prstGeom prst="rect">
            <a:avLst/>
          </a:prstGeom>
        </p:spPr>
      </p:pic>
      <p:pic>
        <p:nvPicPr>
          <p:cNvPr id="89" name="Graphic 88" descr="Computer">
            <a:extLst>
              <a:ext uri="{FF2B5EF4-FFF2-40B4-BE49-F238E27FC236}">
                <a16:creationId xmlns:a16="http://schemas.microsoft.com/office/drawing/2014/main" id="{8C3C99D7-5B87-4D49-B4A6-E7B9924F7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8487" y="8665803"/>
            <a:ext cx="513052" cy="513052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816F21E-9853-9B4A-8589-0EE8C54E1902}"/>
              </a:ext>
            </a:extLst>
          </p:cNvPr>
          <p:cNvSpPr txBox="1"/>
          <p:nvPr/>
        </p:nvSpPr>
        <p:spPr>
          <a:xfrm>
            <a:off x="3028629" y="8754544"/>
            <a:ext cx="1481622" cy="36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99" dirty="0">
                <a:latin typeface="Century Gothic" panose="020B0502020202020204" pitchFamily="34" charset="0"/>
              </a:rPr>
              <a:t>https://www.sausd.us/domain/222</a:t>
            </a:r>
          </a:p>
        </p:txBody>
      </p:sp>
      <p:pic>
        <p:nvPicPr>
          <p:cNvPr id="92" name="Graphic 91" descr="Receiver">
            <a:extLst>
              <a:ext uri="{FF2B5EF4-FFF2-40B4-BE49-F238E27FC236}">
                <a16:creationId xmlns:a16="http://schemas.microsoft.com/office/drawing/2014/main" id="{23B8F471-BDFF-0D48-9D33-6B2932200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781" y="8673135"/>
            <a:ext cx="365086" cy="365086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DEDB398D-7294-B749-96C5-F74872BCF589}"/>
              </a:ext>
            </a:extLst>
          </p:cNvPr>
          <p:cNvSpPr txBox="1"/>
          <p:nvPr/>
        </p:nvSpPr>
        <p:spPr>
          <a:xfrm>
            <a:off x="5922553" y="3384553"/>
            <a:ext cx="128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  <a:ea typeface="BabblingElizabeth Medium" panose="02000603000000000000" pitchFamily="2" charset="0"/>
              </a:rPr>
              <a:t>About Me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4AB4184-DE06-1141-9C76-843F258A1B4A}"/>
              </a:ext>
            </a:extLst>
          </p:cNvPr>
          <p:cNvSpPr txBox="1"/>
          <p:nvPr/>
        </p:nvSpPr>
        <p:spPr>
          <a:xfrm>
            <a:off x="5350074" y="3653027"/>
            <a:ext cx="231109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" sz="1000" dirty="0">
                <a:latin typeface="Consolas"/>
                <a:ea typeface="BabblingElizabeth Medium" panose="02000603000000000000" pitchFamily="2" charset="0"/>
              </a:rPr>
              <a:t>¡</a:t>
            </a:r>
            <a:r>
              <a:rPr lang="es" sz="1000" dirty="0">
                <a:latin typeface="Century Gothic"/>
                <a:ea typeface="BabblingElizabeth Medium" panose="02000603000000000000" pitchFamily="2" charset="0"/>
              </a:rPr>
              <a:t>Hola! Soy Katherine Reyes. Soy consejero suplente. Me encanta mi trabajo porque trabajo en diferentes escuelas, conozco nuevo personal/estudiantes y aprendo de diferentes equipos de consejeros. Mi sueño siempre ha sido convertirme en consejero en SAUSD. Estoy emocionado de ayudarlo durante su viaje educativo.</a:t>
            </a:r>
            <a:endParaRPr lang="es" dirty="0">
              <a:latin typeface="Century Gothic"/>
            </a:endParaRPr>
          </a:p>
          <a:p>
            <a:pPr algn="ctr"/>
            <a:endParaRPr lang="en-US" sz="1000" dirty="0">
              <a:latin typeface="Century Gothic" panose="020B0502020202020204" pitchFamily="34" charset="0"/>
              <a:ea typeface="BabblingElizabeth Medium" panose="02000603000000000000" pitchFamily="2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203B02B7-B9B5-C146-AFB0-8852C2422B0F}"/>
              </a:ext>
            </a:extLst>
          </p:cNvPr>
          <p:cNvSpPr/>
          <p:nvPr/>
        </p:nvSpPr>
        <p:spPr>
          <a:xfrm>
            <a:off x="5758329" y="5358858"/>
            <a:ext cx="109728" cy="109728"/>
          </a:xfrm>
          <a:prstGeom prst="ellipse">
            <a:avLst/>
          </a:prstGeom>
          <a:solidFill>
            <a:srgbClr val="FF8AD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585480A-0A98-214C-A57A-D92E2E29089D}"/>
              </a:ext>
            </a:extLst>
          </p:cNvPr>
          <p:cNvSpPr/>
          <p:nvPr/>
        </p:nvSpPr>
        <p:spPr>
          <a:xfrm>
            <a:off x="6035193" y="5358858"/>
            <a:ext cx="109728" cy="109728"/>
          </a:xfrm>
          <a:prstGeom prst="ellipse">
            <a:avLst/>
          </a:prstGeom>
          <a:solidFill>
            <a:srgbClr val="D883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EDB0E9BE-99E8-D240-9CDB-32E66A92ECCD}"/>
              </a:ext>
            </a:extLst>
          </p:cNvPr>
          <p:cNvSpPr/>
          <p:nvPr/>
        </p:nvSpPr>
        <p:spPr>
          <a:xfrm>
            <a:off x="6281864" y="5355741"/>
            <a:ext cx="109728" cy="109728"/>
          </a:xfrm>
          <a:prstGeom prst="ellipse">
            <a:avLst/>
          </a:prstGeom>
          <a:solidFill>
            <a:srgbClr val="76D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EF168E6-4738-904D-8096-24DF710DA255}"/>
              </a:ext>
            </a:extLst>
          </p:cNvPr>
          <p:cNvSpPr/>
          <p:nvPr/>
        </p:nvSpPr>
        <p:spPr>
          <a:xfrm>
            <a:off x="6564775" y="5355741"/>
            <a:ext cx="109728" cy="109728"/>
          </a:xfrm>
          <a:prstGeom prst="ellipse">
            <a:avLst/>
          </a:prstGeom>
          <a:solidFill>
            <a:srgbClr val="73FB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E16A5C9E-05FC-FB4D-8BB2-EF8792B505F4}"/>
              </a:ext>
            </a:extLst>
          </p:cNvPr>
          <p:cNvSpPr/>
          <p:nvPr/>
        </p:nvSpPr>
        <p:spPr>
          <a:xfrm>
            <a:off x="6865835" y="5355741"/>
            <a:ext cx="109728" cy="109728"/>
          </a:xfrm>
          <a:prstGeom prst="ellipse">
            <a:avLst/>
          </a:prstGeom>
          <a:solidFill>
            <a:srgbClr val="FFD57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CB11BA8-3778-4342-B1C5-C08700B0B17B}"/>
              </a:ext>
            </a:extLst>
          </p:cNvPr>
          <p:cNvSpPr/>
          <p:nvPr/>
        </p:nvSpPr>
        <p:spPr>
          <a:xfrm>
            <a:off x="7141032" y="5355741"/>
            <a:ext cx="109728" cy="109728"/>
          </a:xfrm>
          <a:prstGeom prst="ellipse">
            <a:avLst/>
          </a:prstGeom>
          <a:solidFill>
            <a:srgbClr val="FF9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8D0275C2-89CD-E544-8DEC-487108175B97}"/>
              </a:ext>
            </a:extLst>
          </p:cNvPr>
          <p:cNvSpPr txBox="1"/>
          <p:nvPr/>
        </p:nvSpPr>
        <p:spPr>
          <a:xfrm>
            <a:off x="4843413" y="8031024"/>
            <a:ext cx="133327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latin typeface="Century Gothic"/>
              </a:rPr>
              <a:t>Comida: </a:t>
            </a:r>
            <a:endParaRPr 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3C5A9F2-DA78-1341-8F2A-518CD9A2B496}"/>
              </a:ext>
            </a:extLst>
          </p:cNvPr>
          <p:cNvSpPr txBox="1"/>
          <p:nvPr/>
        </p:nvSpPr>
        <p:spPr>
          <a:xfrm>
            <a:off x="4871277" y="8278350"/>
            <a:ext cx="13751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 err="1">
                <a:latin typeface="Century Gothic"/>
              </a:rPr>
              <a:t>Bebida</a:t>
            </a:r>
            <a:r>
              <a:rPr lang="en-US" dirty="0">
                <a:latin typeface="Century Gothic"/>
              </a:rPr>
              <a:t>:</a:t>
            </a:r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58C361E-7C8F-BB45-BAA1-121882997B4A}"/>
              </a:ext>
            </a:extLst>
          </p:cNvPr>
          <p:cNvSpPr txBox="1"/>
          <p:nvPr/>
        </p:nvSpPr>
        <p:spPr>
          <a:xfrm>
            <a:off x="4706964" y="8592505"/>
            <a:ext cx="143418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 err="1">
                <a:latin typeface="Century Gothic"/>
              </a:rPr>
              <a:t>Bocadillo</a:t>
            </a:r>
            <a:r>
              <a:rPr lang="en-US" dirty="0">
                <a:latin typeface="Century Gothic"/>
              </a:rPr>
              <a:t>: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C4B63E1-4512-204A-9AF3-A3CC01FAEA39}"/>
              </a:ext>
            </a:extLst>
          </p:cNvPr>
          <p:cNvSpPr txBox="1"/>
          <p:nvPr/>
        </p:nvSpPr>
        <p:spPr>
          <a:xfrm>
            <a:off x="4398428" y="8896281"/>
            <a:ext cx="173571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latin typeface="Century Gothic"/>
              </a:rPr>
              <a:t>Pasatiempo:</a:t>
            </a:r>
            <a:endParaRPr lang="en-US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5480DA9-4E58-474F-9C28-383949274956}"/>
              </a:ext>
            </a:extLst>
          </p:cNvPr>
          <p:cNvSpPr txBox="1"/>
          <p:nvPr/>
        </p:nvSpPr>
        <p:spPr>
          <a:xfrm>
            <a:off x="5078392" y="9245241"/>
            <a:ext cx="105758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 err="1">
                <a:latin typeface="Century Gothic"/>
              </a:rPr>
              <a:t>Dicho</a:t>
            </a:r>
            <a:r>
              <a:rPr lang="en-US" dirty="0">
                <a:latin typeface="Century Gothic"/>
              </a:rPr>
              <a:t>:</a:t>
            </a:r>
            <a:endParaRPr lang="en-US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1726947-FFB4-774B-80C3-3CD746E2EEAF}"/>
              </a:ext>
            </a:extLst>
          </p:cNvPr>
          <p:cNvSpPr txBox="1"/>
          <p:nvPr/>
        </p:nvSpPr>
        <p:spPr>
          <a:xfrm>
            <a:off x="5813326" y="8026103"/>
            <a:ext cx="1803742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50" dirty="0">
                <a:latin typeface="Century Gothic"/>
              </a:rPr>
              <a:t>Sushi, Chick-Fil-A &amp; </a:t>
            </a:r>
            <a:endParaRPr lang="en-US"/>
          </a:p>
          <a:p>
            <a:pPr algn="ctr"/>
            <a:r>
              <a:rPr lang="en-US" sz="1050" dirty="0">
                <a:latin typeface="Century Gothic"/>
              </a:rPr>
              <a:t>IN-N-OUT</a:t>
            </a:r>
            <a:endParaRPr 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11F68C4-8357-9C4C-8B64-5BBA649D2070}"/>
              </a:ext>
            </a:extLst>
          </p:cNvPr>
          <p:cNvSpPr txBox="1"/>
          <p:nvPr/>
        </p:nvSpPr>
        <p:spPr>
          <a:xfrm>
            <a:off x="5630439" y="8331832"/>
            <a:ext cx="2036926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dirty="0">
                <a:latin typeface="Century Gothic"/>
              </a:rPr>
              <a:t>CAFFEEEE</a:t>
            </a:r>
            <a:endParaRPr lang="en-US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426DFE8-A05F-164C-AC33-618284D99DFC}"/>
              </a:ext>
            </a:extLst>
          </p:cNvPr>
          <p:cNvSpPr txBox="1"/>
          <p:nvPr/>
        </p:nvSpPr>
        <p:spPr>
          <a:xfrm>
            <a:off x="5869950" y="8643133"/>
            <a:ext cx="1439148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dirty="0">
                <a:latin typeface="Century Gothic"/>
              </a:rPr>
              <a:t>TAKIS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D54CDE4-98C1-CD40-98C6-4471D92736BD}"/>
              </a:ext>
            </a:extLst>
          </p:cNvPr>
          <p:cNvSpPr txBox="1"/>
          <p:nvPr/>
        </p:nvSpPr>
        <p:spPr>
          <a:xfrm>
            <a:off x="5791213" y="8965423"/>
            <a:ext cx="1785269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50" dirty="0" err="1">
                <a:latin typeface="Century Gothic"/>
              </a:rPr>
              <a:t>Ejercicio</a:t>
            </a:r>
            <a:r>
              <a:rPr lang="en-US" sz="1050" dirty="0">
                <a:latin typeface="Century Gothic"/>
              </a:rPr>
              <a:t> :)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25729" y="5538657"/>
            <a:ext cx="1946691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" sz="1000" dirty="0">
                <a:latin typeface="Century Gothic"/>
              </a:rPr>
              <a:t>Tengo una hermosa hija llamada </a:t>
            </a:r>
            <a:r>
              <a:rPr lang="es" sz="1000" dirty="0" err="1">
                <a:latin typeface="Century Gothic"/>
              </a:rPr>
              <a:t>Ember</a:t>
            </a:r>
            <a:r>
              <a:rPr lang="es" sz="1000" dirty="0">
                <a:latin typeface="Century Gothic"/>
              </a:rPr>
              <a:t>, no Amber y es mi mejor amiga.​
Durante mi tiempo libre, hago muchas tareas y luego disfruto pasar tiempo con mi familia y amigos. Me encanta ir a la playa, hacer ejercicio y probar nuevos restaurantes.​</a:t>
            </a:r>
            <a:endParaRPr lang="en-US" dirty="0">
              <a:latin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7856" y="9288322"/>
            <a:ext cx="165278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00" dirty="0">
                <a:cs typeface="Calibri"/>
              </a:rPr>
              <a:t>" La Vida da </a:t>
            </a:r>
            <a:r>
              <a:rPr lang="en-US" sz="1100" dirty="0" err="1">
                <a:cs typeface="Calibri"/>
              </a:rPr>
              <a:t>muchas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vueltas</a:t>
            </a:r>
            <a:r>
              <a:rPr lang="en-US" sz="1100" dirty="0">
                <a:cs typeface="Calibri"/>
              </a:rPr>
              <a:t>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919" y="5248646"/>
            <a:ext cx="1709581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94569" y="255157"/>
            <a:ext cx="746715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50705" y="100592"/>
            <a:ext cx="9436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811" y="4727"/>
            <a:ext cx="8272129" cy="35783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43" y="7335507"/>
            <a:ext cx="761345" cy="73382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17" b="95417" l="2857" r="34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805"/>
          <a:stretch/>
        </p:blipFill>
        <p:spPr>
          <a:xfrm>
            <a:off x="4988577" y="6982317"/>
            <a:ext cx="442091" cy="71777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52553" y="5257479"/>
            <a:ext cx="105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okies Party" panose="02000600000000000000" pitchFamily="50" charset="0"/>
              </a:rPr>
              <a:t>Welcome Astros</a:t>
            </a:r>
          </a:p>
        </p:txBody>
      </p:sp>
      <p:sp>
        <p:nvSpPr>
          <p:cNvPr id="52" name="Oval Callout 51"/>
          <p:cNvSpPr/>
          <p:nvPr/>
        </p:nvSpPr>
        <p:spPr>
          <a:xfrm>
            <a:off x="938590" y="5096517"/>
            <a:ext cx="1323093" cy="754912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noFill/>
            </a:endParaRPr>
          </a:p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noFill/>
            </a:endParaRPr>
          </a:p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noFill/>
            </a:endParaRPr>
          </a:p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noFill/>
            </a:endParaRPr>
          </a:p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noFill/>
            </a:endParaRPr>
          </a:p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noFill/>
            </a:endParaRPr>
          </a:p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pic>
        <p:nvPicPr>
          <p:cNvPr id="113" name="Picture 2" descr="Clip Art Star Clipart Best PNG Transparent Background, Free Download #616 -  FreeIcons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8645" y="6048524"/>
            <a:ext cx="381431" cy="3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lip Art Star Clipart Best PNG Transparent Background, Free Download #616 -  FreeIcons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16" y="5435820"/>
            <a:ext cx="381431" cy="3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Clip Art Star Clipart Best PNG Transparent Background, Free Download #616 -  FreeIcons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9576" y="4949720"/>
            <a:ext cx="381431" cy="3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r Intermediate School / Overvi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81" y="6854148"/>
            <a:ext cx="505308" cy="5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2" descr="Logo, company name&#10;&#10;Description automatically generated">
            <a:extLst>
              <a:ext uri="{FF2B5EF4-FFF2-40B4-BE49-F238E27FC236}">
                <a16:creationId xmlns:a16="http://schemas.microsoft.com/office/drawing/2014/main" id="{8D9DE2F2-D59E-27F9-45B9-87610A5273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99509" y="6559338"/>
            <a:ext cx="880928" cy="470540"/>
          </a:xfrm>
          <a:prstGeom prst="rect">
            <a:avLst/>
          </a:prstGeom>
        </p:spPr>
      </p:pic>
      <p:pic>
        <p:nvPicPr>
          <p:cNvPr id="54" name="Picture 54" descr="Logo&#10;&#10;Description automatically generated">
            <a:extLst>
              <a:ext uri="{FF2B5EF4-FFF2-40B4-BE49-F238E27FC236}">
                <a16:creationId xmlns:a16="http://schemas.microsoft.com/office/drawing/2014/main" id="{855405E6-31D3-28ED-882F-2017C6E6FD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71485" y="6555276"/>
            <a:ext cx="505887" cy="480707"/>
          </a:xfrm>
          <a:prstGeom prst="rect">
            <a:avLst/>
          </a:prstGeom>
        </p:spPr>
      </p:pic>
      <p:pic>
        <p:nvPicPr>
          <p:cNvPr id="55" name="Picture 73">
            <a:extLst>
              <a:ext uri="{FF2B5EF4-FFF2-40B4-BE49-F238E27FC236}">
                <a16:creationId xmlns:a16="http://schemas.microsoft.com/office/drawing/2014/main" id="{2011E48B-F28F-5B25-CB5A-50B23A7DF6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70203" y="6627588"/>
            <a:ext cx="1049880" cy="321111"/>
          </a:xfrm>
          <a:prstGeom prst="rect">
            <a:avLst/>
          </a:prstGeom>
        </p:spPr>
      </p:pic>
      <p:pic>
        <p:nvPicPr>
          <p:cNvPr id="94" name="Picture 94" descr="A picture containing toy&#10;&#10;Description automatically generated">
            <a:extLst>
              <a:ext uri="{FF2B5EF4-FFF2-40B4-BE49-F238E27FC236}">
                <a16:creationId xmlns:a16="http://schemas.microsoft.com/office/drawing/2014/main" id="{ABF50289-CF6C-4132-1978-0BF6B9B1101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233730" y="5708341"/>
            <a:ext cx="2171757" cy="2171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6FE54C-7FDD-81D6-0FE0-FBB3143959F6}"/>
              </a:ext>
            </a:extLst>
          </p:cNvPr>
          <p:cNvSpPr txBox="1"/>
          <p:nvPr/>
        </p:nvSpPr>
        <p:spPr>
          <a:xfrm>
            <a:off x="118507" y="9106962"/>
            <a:ext cx="4139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entury Gothic" panose="020B0502020202020204" pitchFamily="34" charset="0"/>
              </a:rPr>
              <a:t>Katherine.reyes@sausd.us</a:t>
            </a:r>
          </a:p>
        </p:txBody>
      </p:sp>
    </p:spTree>
    <p:extLst>
      <p:ext uri="{BB962C8B-B14F-4D97-AF65-F5344CB8AC3E}">
        <p14:creationId xmlns:p14="http://schemas.microsoft.com/office/powerpoint/2010/main" val="26327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2598</TotalTime>
  <Words>617</Words>
  <Application>Microsoft Office PowerPoint</Application>
  <PresentationFormat>Custom</PresentationFormat>
  <Paragraphs>86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Consolas</vt:lpstr>
      <vt:lpstr>Cookies Party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Nannini</dc:creator>
  <cp:lastModifiedBy>Perales, Jessica</cp:lastModifiedBy>
  <cp:revision>296</cp:revision>
  <cp:lastPrinted>2021-06-29T21:45:15Z</cp:lastPrinted>
  <dcterms:created xsi:type="dcterms:W3CDTF">2018-06-12T12:59:19Z</dcterms:created>
  <dcterms:modified xsi:type="dcterms:W3CDTF">2022-11-28T19:36:55Z</dcterms:modified>
</cp:coreProperties>
</file>